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9" r:id="rId3"/>
    <p:sldId id="271" r:id="rId4"/>
    <p:sldId id="274" r:id="rId5"/>
    <p:sldId id="272" r:id="rId6"/>
    <p:sldId id="273" r:id="rId7"/>
    <p:sldId id="276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36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B01E-ABFC-F34B-9859-CE08EF8A5683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110B2-DAA7-3B47-A850-B78BFB5B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jpg"/><Relationship Id="rId5" Type="http://schemas.openxmlformats.org/officeDocument/2006/relationships/image" Target="../media/image12.tiff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60" y="24965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>Alfie’s Very Busy Day</a:t>
            </a:r>
            <a:br>
              <a:rPr lang="en-GB" u="sng" dirty="0" smtClean="0">
                <a:latin typeface="NTPreCursivefk normal" charset="0"/>
                <a:ea typeface="NTPreCursivefk normal" charset="0"/>
                <a:cs typeface="NTPreCursivefk normal" charset="0"/>
              </a:rPr>
            </a:br>
            <a:r>
              <a:rPr lang="en-GB" u="sng" dirty="0">
                <a:latin typeface="NTPreCursivefk normal" charset="0"/>
                <a:ea typeface="NTPreCursivefk normal" charset="0"/>
                <a:cs typeface="NTPreCursivefk normal" charset="0"/>
              </a:rPr>
              <a:t/>
            </a:r>
            <a:br>
              <a:rPr lang="en-GB" u="sng" dirty="0">
                <a:latin typeface="NTPreCursivefk normal" charset="0"/>
                <a:ea typeface="NTPreCursivefk normal" charset="0"/>
                <a:cs typeface="NTPreCursivefk normal" charset="0"/>
              </a:rPr>
            </a:br>
            <a:r>
              <a:rPr lang="en-GB" dirty="0" smtClean="0">
                <a:latin typeface="NTPreCursivefk normal" charset="0"/>
                <a:ea typeface="NTPreCursivefk normal" charset="0"/>
                <a:cs typeface="NTPreCursivefk normal" charset="0"/>
              </a:rPr>
              <a:t>Self Control and Dignity </a:t>
            </a:r>
            <a:r>
              <a:rPr lang="en-GB" u="sng" dirty="0" smtClean="0">
                <a:latin typeface="NTPreCursivefk normal" charset="0"/>
                <a:ea typeface="NTPreCursivefk normal" charset="0"/>
                <a:cs typeface="NTPreCursivefk normal" charset="0"/>
              </a:rPr>
              <a:t/>
            </a:r>
            <a:br>
              <a:rPr lang="en-GB" u="sng" dirty="0" smtClean="0">
                <a:latin typeface="NTPreCursivefk normal" charset="0"/>
                <a:ea typeface="NTPreCursivefk normal" charset="0"/>
                <a:cs typeface="NTPreCursivefk norm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212295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7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297785" y="1545668"/>
            <a:ext cx="5831213" cy="3603812"/>
          </a:xfrm>
          <a:prstGeom prst="cloudCallout">
            <a:avLst>
              <a:gd name="adj1" fmla="val 46029"/>
              <a:gd name="adj2" fmla="val 893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 t="43956" r="17531" b="16797"/>
          <a:stretch/>
        </p:blipFill>
        <p:spPr>
          <a:xfrm>
            <a:off x="6763869" y="1798304"/>
            <a:ext cx="5069542" cy="2887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023" y="779186"/>
            <a:ext cx="58898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Alfie is very hungry.  </a:t>
            </a:r>
          </a:p>
          <a:p>
            <a:pPr algn="ctr"/>
            <a:endParaRPr lang="en-US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algn="ctr"/>
            <a:r>
              <a:rPr lang="en-US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In family dining today there will be pizza and sweetcorn and tomatoes.</a:t>
            </a:r>
          </a:p>
          <a:p>
            <a:pPr algn="ctr"/>
            <a:endParaRPr lang="en-US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algn="ctr"/>
            <a:r>
              <a:rPr lang="en-US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 That is Alfie’s </a:t>
            </a:r>
            <a:r>
              <a:rPr lang="en-US" sz="48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favourite</a:t>
            </a:r>
            <a:r>
              <a:rPr lang="en-US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!</a:t>
            </a:r>
          </a:p>
          <a:p>
            <a:endParaRPr lang="en-US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endParaRPr lang="en-US" sz="32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68" y="161517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49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520236"/>
            <a:ext cx="11537576" cy="49074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Alfie was so excited that he went straight from the carpet to the line.</a:t>
            </a:r>
          </a:p>
          <a:p>
            <a:pPr marL="0" indent="0" algn="ctr">
              <a:buNone/>
            </a:pPr>
            <a:endParaRPr lang="en-US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He wanted to get to the hall as quickly as possible! </a:t>
            </a:r>
          </a:p>
          <a:p>
            <a:pPr marL="0" indent="0" algn="ctr">
              <a:buNone/>
            </a:pPr>
            <a:endParaRPr lang="en-US" sz="40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How could Alfie have shown his self control and dignity?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69" y="3510513"/>
            <a:ext cx="1274001" cy="13560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4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1" y="642284"/>
            <a:ext cx="10820399" cy="59871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After washing his hands, Alfie ran as fast as he could to be </a:t>
            </a:r>
            <a:r>
              <a:rPr lang="en-US" sz="36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first</a:t>
            </a:r>
            <a:r>
              <a:rPr lang="en-US" sz="3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in the lunch line. </a:t>
            </a:r>
          </a:p>
          <a:p>
            <a:pPr marL="0" indent="0" algn="ctr">
              <a:buNone/>
            </a:pPr>
            <a:endParaRPr lang="en-US" sz="36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All he could think of was the pizza! </a:t>
            </a:r>
          </a:p>
          <a:p>
            <a:pPr marL="0" indent="0">
              <a:buNone/>
            </a:pPr>
            <a:endParaRPr lang="en-US" sz="36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How could Alfie have shown his self control and dignity?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69" y="3510513"/>
            <a:ext cx="1274001" cy="13560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27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92" y="1664259"/>
            <a:ext cx="10927977" cy="589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After lunch, Alfie and Freddy were just about to start playing with </a:t>
            </a:r>
            <a:r>
              <a:rPr lang="en-US" sz="35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lego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. They were going to build a boat. </a:t>
            </a:r>
          </a:p>
          <a:p>
            <a:pPr marL="0" indent="0" algn="ctr">
              <a:buNone/>
            </a:pP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Suddenly Alfie felt a tickle in his nose.</a:t>
            </a:r>
          </a:p>
          <a:p>
            <a:pPr marL="0" indent="0" algn="ctr">
              <a:buNone/>
            </a:pPr>
            <a:endParaRPr lang="en-US" sz="35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A….A….A…</a:t>
            </a:r>
            <a:r>
              <a:rPr lang="en-US" sz="35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Chooo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!</a:t>
            </a: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Alfie sneezed.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3761" r="5060" b="13060"/>
          <a:stretch/>
        </p:blipFill>
        <p:spPr>
          <a:xfrm>
            <a:off x="0" y="4771293"/>
            <a:ext cx="3048758" cy="208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3761" r="5060" b="13060"/>
          <a:stretch/>
        </p:blipFill>
        <p:spPr>
          <a:xfrm>
            <a:off x="9143242" y="4771292"/>
            <a:ext cx="3048758" cy="20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57" y="1281919"/>
            <a:ext cx="10399059" cy="54373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“Hurry up Alfie, I want to build a boat!” </a:t>
            </a:r>
            <a:endParaRPr lang="en-US" sz="43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called </a:t>
            </a: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Freddy. </a:t>
            </a:r>
            <a:endParaRPr lang="en-US" sz="43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So Alfie wiped his nose on his sleeve and went over to help Freddy with the </a:t>
            </a:r>
            <a:r>
              <a:rPr lang="en-US" sz="43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lego</a:t>
            </a: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. </a:t>
            </a:r>
          </a:p>
          <a:p>
            <a:pPr marL="0" indent="0" algn="ctr">
              <a:buNone/>
            </a:pPr>
            <a:endParaRPr lang="en-US" sz="43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3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300" b="1" dirty="0">
              <a:solidFill>
                <a:srgbClr val="FF0000"/>
              </a:solidFill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How could Alfie have shown his self control and dignity?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4000606"/>
            <a:ext cx="1528987" cy="162749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767" y="3122960"/>
            <a:ext cx="1865881" cy="27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63" y="580405"/>
            <a:ext cx="2434317" cy="16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41" y="1140152"/>
            <a:ext cx="11044410" cy="589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		Alfie 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and Freddy made an amazing boat with the </a:t>
            </a:r>
            <a:r>
              <a:rPr lang="en-US" sz="35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lego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. </a:t>
            </a:r>
          </a:p>
          <a:p>
            <a:pPr marL="0" indent="0" algn="ctr">
              <a:buNone/>
            </a:pP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35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His teacher Miss Virtue was in the middle 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of</a:t>
            </a:r>
          </a:p>
          <a:p>
            <a:pPr marL="0" indent="0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reading with some other pupils, but Alfie </a:t>
            </a:r>
            <a:endParaRPr lang="en-US" sz="35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thought </a:t>
            </a:r>
            <a:r>
              <a:rPr lang="en-US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she should see the boat immediately….. </a:t>
            </a:r>
          </a:p>
          <a:p>
            <a:pPr marL="0" indent="0" algn="ctr">
              <a:buNone/>
            </a:pP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6" y="-286211"/>
            <a:ext cx="3834161" cy="3834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53" y="3276475"/>
            <a:ext cx="3149970" cy="26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57" y="1281919"/>
            <a:ext cx="10399059" cy="5437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“Miss Virtue, look </a:t>
            </a: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what we made!” </a:t>
            </a:r>
            <a:endParaRPr lang="en-US" sz="43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3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. </a:t>
            </a:r>
          </a:p>
          <a:p>
            <a:pPr marL="0" indent="0" algn="ctr">
              <a:buNone/>
            </a:pPr>
            <a:endParaRPr lang="en-US" sz="43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3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endParaRPr lang="en-US" sz="4300" b="1" dirty="0">
              <a:solidFill>
                <a:srgbClr val="FF0000"/>
              </a:solidFill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How could Alfie have shown his self control and dignity?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2" y="2740518"/>
            <a:ext cx="1528987" cy="162749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70" y="104718"/>
            <a:ext cx="2056130" cy="92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3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83" y="3956361"/>
            <a:ext cx="3559819" cy="2321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8" y="514581"/>
            <a:ext cx="3702205" cy="246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25" y="514581"/>
            <a:ext cx="3701015" cy="2468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78" y="4184109"/>
            <a:ext cx="3302862" cy="22000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79728" y="3824197"/>
            <a:ext cx="34480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How we show Self Control and Dignity</a:t>
            </a:r>
            <a:endParaRPr lang="en-US" sz="44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60" y="1603975"/>
            <a:ext cx="1528987" cy="16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221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NTPreCursivefk normal</vt:lpstr>
      <vt:lpstr>Arial</vt:lpstr>
      <vt:lpstr>Office Theme</vt:lpstr>
      <vt:lpstr>Alfie’s Very Busy Day  Self Control and Dignity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Janey’s Story   - Adapted  for Floreat from Carex’s Hands Up for Hygiene Unit </dc:title>
  <dc:creator>Jennifer Gifford</dc:creator>
  <cp:lastModifiedBy>Briar Lipson</cp:lastModifiedBy>
  <cp:revision>23</cp:revision>
  <dcterms:created xsi:type="dcterms:W3CDTF">2016-01-15T16:26:04Z</dcterms:created>
  <dcterms:modified xsi:type="dcterms:W3CDTF">2016-03-10T16:19:33Z</dcterms:modified>
</cp:coreProperties>
</file>