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2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2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7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9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7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9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9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18110" y="3247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Year 1: Spring 1 </a:t>
            </a:r>
            <a:endParaRPr lang="en-US" sz="1100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Perseverance, Optimism and Joy, Curiosity   </a:t>
            </a:r>
          </a:p>
          <a:p>
            <a:r>
              <a:rPr lang="en-US" sz="18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  <a:endParaRPr lang="en-US" sz="18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90" y="785054"/>
            <a:ext cx="8016107" cy="566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03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13</Words>
  <Application>Microsoft Macintosh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NTPreCursivefk normal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Pictures for Year 1 </dc:title>
  <dc:creator>Microsoft Office User</dc:creator>
  <cp:lastModifiedBy>Microsoft Office User</cp:lastModifiedBy>
  <cp:revision>6</cp:revision>
  <dcterms:created xsi:type="dcterms:W3CDTF">2016-04-18T14:46:35Z</dcterms:created>
  <dcterms:modified xsi:type="dcterms:W3CDTF">2016-04-18T15:18:53Z</dcterms:modified>
</cp:coreProperties>
</file>