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599"/>
  </p:normalViewPr>
  <p:slideViewPr>
    <p:cSldViewPr snapToGrid="0" snapToObjects="1">
      <p:cViewPr>
        <p:scale>
          <a:sx n="112" d="100"/>
          <a:sy n="112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28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23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079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93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17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76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5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8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3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92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9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 rot="10800000" flipV="1">
            <a:off x="129540" y="210492"/>
            <a:ext cx="5665470" cy="216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Year 1: </a:t>
            </a:r>
            <a:r>
              <a:rPr lang="en-US" sz="11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Summer 2</a:t>
            </a:r>
          </a:p>
          <a:p>
            <a:r>
              <a:rPr lang="en-US" sz="11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Humility, Empathy and Perspective, Gratitude </a:t>
            </a:r>
            <a:r>
              <a:rPr lang="en-US" sz="12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 </a:t>
            </a:r>
            <a:endParaRPr lang="en-US" sz="1200" b="1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20" y="725040"/>
            <a:ext cx="8473307" cy="598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03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12</Words>
  <Application>Microsoft Macintosh PowerPoint</Application>
  <PresentationFormat>Widescreen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Calibri</vt:lpstr>
      <vt:lpstr>Calibri Light</vt:lpstr>
      <vt:lpstr>NTPreCursivefk normal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Pictures for Year 1 </dc:title>
  <dc:creator>Microsoft Office User</dc:creator>
  <cp:lastModifiedBy>Microsoft Office User</cp:lastModifiedBy>
  <cp:revision>10</cp:revision>
  <dcterms:created xsi:type="dcterms:W3CDTF">2016-04-18T14:46:35Z</dcterms:created>
  <dcterms:modified xsi:type="dcterms:W3CDTF">2016-04-18T15:28:27Z</dcterms:modified>
</cp:coreProperties>
</file>