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 Spring 2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Creativity, Honesty, </a:t>
            </a:r>
            <a:r>
              <a:rPr lang="en-US" sz="1100" b="1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Humour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r>
              <a:rPr lang="en-US" sz="12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US" sz="12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77" y="717286"/>
            <a:ext cx="8288066" cy="5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15</cp:revision>
  <dcterms:created xsi:type="dcterms:W3CDTF">2016-04-18T14:46:35Z</dcterms:created>
  <dcterms:modified xsi:type="dcterms:W3CDTF">2016-04-18T16:32:14Z</dcterms:modified>
</cp:coreProperties>
</file>