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>
        <p:scale>
          <a:sx n="101" d="100"/>
          <a:sy n="101" d="100"/>
        </p:scale>
        <p:origin x="10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04140" y="148589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Year </a:t>
            </a:r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2: Summer 2</a:t>
            </a:r>
          </a:p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Humility, Empathy and Perspective, Gratitude.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771684"/>
            <a:ext cx="8399826" cy="59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13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NTPreCursivefk normal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Pictures for Year 1 </dc:title>
  <dc:creator>Microsoft Office User</dc:creator>
  <cp:lastModifiedBy>Microsoft Office User</cp:lastModifiedBy>
  <cp:revision>22</cp:revision>
  <dcterms:created xsi:type="dcterms:W3CDTF">2016-04-18T14:46:35Z</dcterms:created>
  <dcterms:modified xsi:type="dcterms:W3CDTF">2016-04-18T16:38:43Z</dcterms:modified>
</cp:coreProperties>
</file>