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599"/>
  </p:normalViewPr>
  <p:slideViewPr>
    <p:cSldViewPr snapToGrid="0" snapToObjects="1">
      <p:cViewPr varScale="1">
        <p:scale>
          <a:sx n="95" d="100"/>
          <a:sy n="95" d="100"/>
        </p:scale>
        <p:origin x="2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0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9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1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7E50C-B405-DD42-B654-D861A1E8E527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129540" y="148590"/>
            <a:ext cx="5665470" cy="216535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Reception: Autumn 1</a:t>
            </a:r>
            <a:endParaRPr lang="en-US" sz="1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40" y="617220"/>
            <a:ext cx="8529972" cy="6024390"/>
          </a:xfr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441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1ECDBE2-411A-9A4C-BE98-7E98F5E0D0F5}" vid="{E469932F-A638-9B4E-A7AB-E6E2280C56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4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Calibri Light</vt:lpstr>
      <vt:lpstr>Arial</vt:lpstr>
      <vt:lpstr>Office Theme</vt:lpstr>
      <vt:lpstr>Reception: Autumn 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Illustration Resources</dc:title>
  <dc:creator>Microsoft Office User</dc:creator>
  <cp:lastModifiedBy>Microsoft Office User</cp:lastModifiedBy>
  <cp:revision>12</cp:revision>
  <dcterms:created xsi:type="dcterms:W3CDTF">2016-03-21T10:18:44Z</dcterms:created>
  <dcterms:modified xsi:type="dcterms:W3CDTF">2016-03-21T10:59:36Z</dcterms:modified>
</cp:coreProperties>
</file>